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73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27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?ysclid=lo8c4meby657560235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</a:t>
            </a:r>
            <a:r>
              <a:rPr lang="ru-RU" alt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МАДОУ детский сад № 14 «Орешек»</a:t>
            </a:r>
            <a:endParaRPr lang="ru-RU" altLang="ru-RU" sz="32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892493" y="333377"/>
            <a:ext cx="7578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 дошкольное </a:t>
            </a: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</a:t>
            </a:r>
          </a:p>
          <a:p>
            <a:pPr algn="ctr"/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етский </a:t>
            </a: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 № 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«Орешек»</a:t>
            </a:r>
            <a:endParaRPr lang="ru-RU" alt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971636" y="5623590"/>
            <a:ext cx="14198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Топки, 2023</a:t>
            </a:r>
            <a:endParaRPr lang="ru-RU" alt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903066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67293"/>
            <a:ext cx="82089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marL="285750" indent="-285750" algn="just">
              <a:buFont typeface="Arial" pitchFamily="34" charset="0"/>
              <a:buChar char="•"/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92775" y="3868001"/>
            <a:ext cx="3109912" cy="1676400"/>
            <a:chOff x="5660061" y="4292285"/>
            <a:chExt cx="3109978" cy="1676428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595436"/>
            <a:ext cx="2770187" cy="2273305"/>
            <a:chOff x="5018814" y="1595450"/>
            <a:chExt cx="2769150" cy="227390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1595450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599" y="735011"/>
            <a:ext cx="2095500" cy="2536826"/>
            <a:chOff x="3403959" y="1391962"/>
            <a:chExt cx="2094999" cy="2537264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1147195" y="1573211"/>
            <a:ext cx="2095500" cy="2560639"/>
            <a:chOff x="1114919" y="2003882"/>
            <a:chExt cx="2095483" cy="2559478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730253" y="3768726"/>
            <a:ext cx="2617787" cy="1676400"/>
            <a:chOff x="640361" y="4292285"/>
            <a:chExt cx="2617133" cy="1676428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Ярославском регионе.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федеральной образовательной программы дошкольного образования"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54372" y="3429000"/>
            <a:ext cx="6251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publication.pravo.gov.ru/Document/View/0001202212280044?ysclid=lo8c4meby6575602351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МАДОУ детский сад № 14 «Орешек»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887" y="641092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разработаны на основе ФГОС ДО (п.1.6. ФГОС ДО), уточнены и расширены в ФОП ДО.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(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88732249"/>
              </p:ext>
            </p:extLst>
          </p:nvPr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45927" y="1052736"/>
            <a:ext cx="3955311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endParaRPr lang="ru-RU" alt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1395</Words>
  <Application>Microsoft Office PowerPoint</Application>
  <PresentationFormat>Экран (4:3)</PresentationFormat>
  <Paragraphs>151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Легкий дым</vt:lpstr>
      <vt:lpstr>Краткая презентация  образовательной программы дошкольного образования МАДОУ детский сад № 14 «Орешек»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user</cp:lastModifiedBy>
  <cp:revision>10</cp:revision>
  <dcterms:created xsi:type="dcterms:W3CDTF">2023-08-02T09:43:03Z</dcterms:created>
  <dcterms:modified xsi:type="dcterms:W3CDTF">2023-11-07T01:42:13Z</dcterms:modified>
</cp:coreProperties>
</file>